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2" r:id="rId4"/>
    <p:sldId id="263" r:id="rId5"/>
    <p:sldId id="264" r:id="rId6"/>
    <p:sldId id="265" r:id="rId7"/>
    <p:sldId id="266" r:id="rId8"/>
    <p:sldId id="267"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y zwerver" userId="419771d4f4b5ad50" providerId="LiveId" clId="{B680A6BE-4D17-4AC5-AED5-A3D9E5D1CC93}"/>
    <pc:docChg chg="undo custSel addSld delSld modSld">
      <pc:chgData name="jacky zwerver" userId="419771d4f4b5ad50" providerId="LiveId" clId="{B680A6BE-4D17-4AC5-AED5-A3D9E5D1CC93}" dt="2018-11-02T15:14:48.513" v="154" actId="478"/>
      <pc:docMkLst>
        <pc:docMk/>
      </pc:docMkLst>
      <pc:sldChg chg="del">
        <pc:chgData name="jacky zwerver" userId="419771d4f4b5ad50" providerId="LiveId" clId="{B680A6BE-4D17-4AC5-AED5-A3D9E5D1CC93}" dt="2018-11-02T14:52:42.932" v="0" actId="2696"/>
        <pc:sldMkLst>
          <pc:docMk/>
          <pc:sldMk cId="1465474615" sldId="257"/>
        </pc:sldMkLst>
      </pc:sldChg>
      <pc:sldChg chg="modSp modAnim">
        <pc:chgData name="jacky zwerver" userId="419771d4f4b5ad50" providerId="LiveId" clId="{B680A6BE-4D17-4AC5-AED5-A3D9E5D1CC93}" dt="2018-11-02T14:55:59.647" v="13" actId="1076"/>
        <pc:sldMkLst>
          <pc:docMk/>
          <pc:sldMk cId="1499510869" sldId="258"/>
        </pc:sldMkLst>
        <pc:spChg chg="mod">
          <ac:chgData name="jacky zwerver" userId="419771d4f4b5ad50" providerId="LiveId" clId="{B680A6BE-4D17-4AC5-AED5-A3D9E5D1CC93}" dt="2018-11-02T14:55:59.647" v="13" actId="1076"/>
          <ac:spMkLst>
            <pc:docMk/>
            <pc:sldMk cId="1499510869" sldId="258"/>
            <ac:spMk id="2" creationId="{1FB15C35-F7D1-42BC-A43F-85094F765647}"/>
          </ac:spMkLst>
        </pc:spChg>
        <pc:spChg chg="mod">
          <ac:chgData name="jacky zwerver" userId="419771d4f4b5ad50" providerId="LiveId" clId="{B680A6BE-4D17-4AC5-AED5-A3D9E5D1CC93}" dt="2018-11-02T14:54:49.445" v="7" actId="1076"/>
          <ac:spMkLst>
            <pc:docMk/>
            <pc:sldMk cId="1499510869" sldId="258"/>
            <ac:spMk id="3" creationId="{C0B15308-7124-49D5-9930-6BC157728B08}"/>
          </ac:spMkLst>
        </pc:spChg>
      </pc:sldChg>
      <pc:sldChg chg="modSp del">
        <pc:chgData name="jacky zwerver" userId="419771d4f4b5ad50" providerId="LiveId" clId="{B680A6BE-4D17-4AC5-AED5-A3D9E5D1CC93}" dt="2018-11-02T14:57:42.586" v="33" actId="2696"/>
        <pc:sldMkLst>
          <pc:docMk/>
          <pc:sldMk cId="1986314070" sldId="259"/>
        </pc:sldMkLst>
        <pc:spChg chg="mod">
          <ac:chgData name="jacky zwerver" userId="419771d4f4b5ad50" providerId="LiveId" clId="{B680A6BE-4D17-4AC5-AED5-A3D9E5D1CC93}" dt="2018-11-02T14:56:10.355" v="16" actId="1076"/>
          <ac:spMkLst>
            <pc:docMk/>
            <pc:sldMk cId="1986314070" sldId="259"/>
            <ac:spMk id="2" creationId="{1FB15C35-F7D1-42BC-A43F-85094F765647}"/>
          </ac:spMkLst>
        </pc:spChg>
        <pc:spChg chg="mod">
          <ac:chgData name="jacky zwerver" userId="419771d4f4b5ad50" providerId="LiveId" clId="{B680A6BE-4D17-4AC5-AED5-A3D9E5D1CC93}" dt="2018-11-02T14:55:01.363" v="9" actId="1076"/>
          <ac:spMkLst>
            <pc:docMk/>
            <pc:sldMk cId="1986314070" sldId="259"/>
            <ac:spMk id="3" creationId="{C0B15308-7124-49D5-9930-6BC157728B08}"/>
          </ac:spMkLst>
        </pc:spChg>
      </pc:sldChg>
      <pc:sldChg chg="del">
        <pc:chgData name="jacky zwerver" userId="419771d4f4b5ad50" providerId="LiveId" clId="{B680A6BE-4D17-4AC5-AED5-A3D9E5D1CC93}" dt="2018-11-02T14:57:46.529" v="34" actId="2696"/>
        <pc:sldMkLst>
          <pc:docMk/>
          <pc:sldMk cId="3168798309" sldId="260"/>
        </pc:sldMkLst>
      </pc:sldChg>
      <pc:sldChg chg="addSp modSp add modAnim">
        <pc:chgData name="jacky zwerver" userId="419771d4f4b5ad50" providerId="LiveId" clId="{B680A6BE-4D17-4AC5-AED5-A3D9E5D1CC93}" dt="2018-11-02T14:59:09.945" v="47"/>
        <pc:sldMkLst>
          <pc:docMk/>
          <pc:sldMk cId="3336511014" sldId="261"/>
        </pc:sldMkLst>
        <pc:spChg chg="mod">
          <ac:chgData name="jacky zwerver" userId="419771d4f4b5ad50" providerId="LiveId" clId="{B680A6BE-4D17-4AC5-AED5-A3D9E5D1CC93}" dt="2018-11-02T14:57:11.953" v="31"/>
          <ac:spMkLst>
            <pc:docMk/>
            <pc:sldMk cId="3336511014" sldId="261"/>
            <ac:spMk id="2" creationId="{1FB15C35-F7D1-42BC-A43F-85094F765647}"/>
          </ac:spMkLst>
        </pc:spChg>
        <pc:spChg chg="mod">
          <ac:chgData name="jacky zwerver" userId="419771d4f4b5ad50" providerId="LiveId" clId="{B680A6BE-4D17-4AC5-AED5-A3D9E5D1CC93}" dt="2018-11-02T14:56:51.116" v="26"/>
          <ac:spMkLst>
            <pc:docMk/>
            <pc:sldMk cId="3336511014" sldId="261"/>
            <ac:spMk id="3" creationId="{C0B15308-7124-49D5-9930-6BC157728B08}"/>
          </ac:spMkLst>
        </pc:spChg>
        <pc:spChg chg="add mod">
          <ac:chgData name="jacky zwerver" userId="419771d4f4b5ad50" providerId="LiveId" clId="{B680A6BE-4D17-4AC5-AED5-A3D9E5D1CC93}" dt="2018-11-02T14:59:02.890" v="46" actId="1076"/>
          <ac:spMkLst>
            <pc:docMk/>
            <pc:sldMk cId="3336511014" sldId="261"/>
            <ac:spMk id="4" creationId="{5026B99A-271D-4EAF-8B9F-732A2D79F646}"/>
          </ac:spMkLst>
        </pc:spChg>
      </pc:sldChg>
      <pc:sldChg chg="delSp modSp add delAnim modAnim">
        <pc:chgData name="jacky zwerver" userId="419771d4f4b5ad50" providerId="LiveId" clId="{B680A6BE-4D17-4AC5-AED5-A3D9E5D1CC93}" dt="2018-11-02T15:01:20.533" v="82" actId="20577"/>
        <pc:sldMkLst>
          <pc:docMk/>
          <pc:sldMk cId="1660389920" sldId="262"/>
        </pc:sldMkLst>
        <pc:spChg chg="mod">
          <ac:chgData name="jacky zwerver" userId="419771d4f4b5ad50" providerId="LiveId" clId="{B680A6BE-4D17-4AC5-AED5-A3D9E5D1CC93}" dt="2018-11-02T15:01:20.533" v="82" actId="20577"/>
          <ac:spMkLst>
            <pc:docMk/>
            <pc:sldMk cId="1660389920" sldId="262"/>
            <ac:spMk id="2" creationId="{1FB15C35-F7D1-42BC-A43F-85094F765647}"/>
          </ac:spMkLst>
        </pc:spChg>
        <pc:spChg chg="del">
          <ac:chgData name="jacky zwerver" userId="419771d4f4b5ad50" providerId="LiveId" clId="{B680A6BE-4D17-4AC5-AED5-A3D9E5D1CC93}" dt="2018-11-02T14:59:53.998" v="50" actId="478"/>
          <ac:spMkLst>
            <pc:docMk/>
            <pc:sldMk cId="1660389920" sldId="262"/>
            <ac:spMk id="3" creationId="{C0B15308-7124-49D5-9930-6BC157728B08}"/>
          </ac:spMkLst>
        </pc:spChg>
      </pc:sldChg>
      <pc:sldChg chg="addSp delSp modSp add">
        <pc:chgData name="jacky zwerver" userId="419771d4f4b5ad50" providerId="LiveId" clId="{B680A6BE-4D17-4AC5-AED5-A3D9E5D1CC93}" dt="2018-11-02T15:05:01.492" v="110"/>
        <pc:sldMkLst>
          <pc:docMk/>
          <pc:sldMk cId="288031584" sldId="263"/>
        </pc:sldMkLst>
        <pc:spChg chg="mod">
          <ac:chgData name="jacky zwerver" userId="419771d4f4b5ad50" providerId="LiveId" clId="{B680A6BE-4D17-4AC5-AED5-A3D9E5D1CC93}" dt="2018-11-02T15:04:35.401" v="108" actId="20577"/>
          <ac:spMkLst>
            <pc:docMk/>
            <pc:sldMk cId="288031584" sldId="263"/>
            <ac:spMk id="2" creationId="{1FB15C35-F7D1-42BC-A43F-85094F765647}"/>
          </ac:spMkLst>
        </pc:spChg>
        <pc:spChg chg="add del">
          <ac:chgData name="jacky zwerver" userId="419771d4f4b5ad50" providerId="LiveId" clId="{B680A6BE-4D17-4AC5-AED5-A3D9E5D1CC93}" dt="2018-11-02T15:05:01.492" v="110"/>
          <ac:spMkLst>
            <pc:docMk/>
            <pc:sldMk cId="288031584" sldId="263"/>
            <ac:spMk id="3" creationId="{563375C4-1800-40CB-993E-3DF5E9C999D0}"/>
          </ac:spMkLst>
        </pc:spChg>
      </pc:sldChg>
      <pc:sldChg chg="modSp add">
        <pc:chgData name="jacky zwerver" userId="419771d4f4b5ad50" providerId="LiveId" clId="{B680A6BE-4D17-4AC5-AED5-A3D9E5D1CC93}" dt="2018-11-02T15:05:24.717" v="117" actId="20577"/>
        <pc:sldMkLst>
          <pc:docMk/>
          <pc:sldMk cId="1407596342" sldId="264"/>
        </pc:sldMkLst>
        <pc:spChg chg="mod">
          <ac:chgData name="jacky zwerver" userId="419771d4f4b5ad50" providerId="LiveId" clId="{B680A6BE-4D17-4AC5-AED5-A3D9E5D1CC93}" dt="2018-11-02T15:05:24.717" v="117" actId="20577"/>
          <ac:spMkLst>
            <pc:docMk/>
            <pc:sldMk cId="1407596342" sldId="264"/>
            <ac:spMk id="2" creationId="{1FB15C35-F7D1-42BC-A43F-85094F765647}"/>
          </ac:spMkLst>
        </pc:spChg>
      </pc:sldChg>
      <pc:sldChg chg="modSp add modAnim">
        <pc:chgData name="jacky zwerver" userId="419771d4f4b5ad50" providerId="LiveId" clId="{B680A6BE-4D17-4AC5-AED5-A3D9E5D1CC93}" dt="2018-11-02T15:11:54.685" v="139"/>
        <pc:sldMkLst>
          <pc:docMk/>
          <pc:sldMk cId="2884782759" sldId="265"/>
        </pc:sldMkLst>
        <pc:spChg chg="mod">
          <ac:chgData name="jacky zwerver" userId="419771d4f4b5ad50" providerId="LiveId" clId="{B680A6BE-4D17-4AC5-AED5-A3D9E5D1CC93}" dt="2018-11-02T15:10:37.768" v="128" actId="20577"/>
          <ac:spMkLst>
            <pc:docMk/>
            <pc:sldMk cId="2884782759" sldId="265"/>
            <ac:spMk id="2" creationId="{1FB15C35-F7D1-42BC-A43F-85094F765647}"/>
          </ac:spMkLst>
        </pc:spChg>
        <pc:spChg chg="mod">
          <ac:chgData name="jacky zwerver" userId="419771d4f4b5ad50" providerId="LiveId" clId="{B680A6BE-4D17-4AC5-AED5-A3D9E5D1CC93}" dt="2018-11-02T15:11:12.898" v="138" actId="20577"/>
          <ac:spMkLst>
            <pc:docMk/>
            <pc:sldMk cId="2884782759" sldId="265"/>
            <ac:spMk id="3" creationId="{C0B15308-7124-49D5-9930-6BC157728B08}"/>
          </ac:spMkLst>
        </pc:spChg>
      </pc:sldChg>
      <pc:sldChg chg="modSp add">
        <pc:chgData name="jacky zwerver" userId="419771d4f4b5ad50" providerId="LiveId" clId="{B680A6BE-4D17-4AC5-AED5-A3D9E5D1CC93}" dt="2018-11-02T15:13:19.936" v="152" actId="20577"/>
        <pc:sldMkLst>
          <pc:docMk/>
          <pc:sldMk cId="776371666" sldId="266"/>
        </pc:sldMkLst>
        <pc:spChg chg="mod">
          <ac:chgData name="jacky zwerver" userId="419771d4f4b5ad50" providerId="LiveId" clId="{B680A6BE-4D17-4AC5-AED5-A3D9E5D1CC93}" dt="2018-11-02T15:13:19.936" v="152" actId="20577"/>
          <ac:spMkLst>
            <pc:docMk/>
            <pc:sldMk cId="776371666" sldId="266"/>
            <ac:spMk id="2" creationId="{1FB15C35-F7D1-42BC-A43F-85094F765647}"/>
          </ac:spMkLst>
        </pc:spChg>
      </pc:sldChg>
      <pc:sldChg chg="delSp add">
        <pc:chgData name="jacky zwerver" userId="419771d4f4b5ad50" providerId="LiveId" clId="{B680A6BE-4D17-4AC5-AED5-A3D9E5D1CC93}" dt="2018-11-02T15:14:48.513" v="154" actId="478"/>
        <pc:sldMkLst>
          <pc:docMk/>
          <pc:sldMk cId="77816531" sldId="267"/>
        </pc:sldMkLst>
        <pc:spChg chg="del">
          <ac:chgData name="jacky zwerver" userId="419771d4f4b5ad50" providerId="LiveId" clId="{B680A6BE-4D17-4AC5-AED5-A3D9E5D1CC93}" dt="2018-11-02T15:14:48.513" v="154" actId="478"/>
          <ac:spMkLst>
            <pc:docMk/>
            <pc:sldMk cId="77816531" sldId="267"/>
            <ac:spMk id="2" creationId="{1FB15C35-F7D1-42BC-A43F-85094F76564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0D55A6-5032-43EB-938F-A8A52FCF202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375435C-160F-43AD-8E2C-0F727B3EF8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260F75B-95DB-40D0-BE3C-6C58F9A2C038}"/>
              </a:ext>
            </a:extLst>
          </p:cNvPr>
          <p:cNvSpPr>
            <a:spLocks noGrp="1"/>
          </p:cNvSpPr>
          <p:nvPr>
            <p:ph type="dt" sz="half" idx="10"/>
          </p:nvPr>
        </p:nvSpPr>
        <p:spPr/>
        <p:txBody>
          <a:bodyPr/>
          <a:lstStyle/>
          <a:p>
            <a:fld id="{CC336033-822A-49CD-AC4F-51E37D7FC73B}" type="datetimeFigureOut">
              <a:rPr lang="nl-NL" smtClean="0"/>
              <a:t>2-11-2018</a:t>
            </a:fld>
            <a:endParaRPr lang="nl-NL"/>
          </a:p>
        </p:txBody>
      </p:sp>
      <p:sp>
        <p:nvSpPr>
          <p:cNvPr id="5" name="Tijdelijke aanduiding voor voettekst 4">
            <a:extLst>
              <a:ext uri="{FF2B5EF4-FFF2-40B4-BE49-F238E27FC236}">
                <a16:creationId xmlns:a16="http://schemas.microsoft.com/office/drawing/2014/main" id="{AFFC69D8-5902-46FB-967B-F16A16B90B7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C06DC95-A06C-457A-B0BD-17CBC320AA8E}"/>
              </a:ext>
            </a:extLst>
          </p:cNvPr>
          <p:cNvSpPr>
            <a:spLocks noGrp="1"/>
          </p:cNvSpPr>
          <p:nvPr>
            <p:ph type="sldNum" sz="quarter" idx="12"/>
          </p:nvPr>
        </p:nvSpPr>
        <p:spPr/>
        <p:txBody>
          <a:bodyPr/>
          <a:lstStyle/>
          <a:p>
            <a:fld id="{FE53EA3D-DD11-4218-9343-386A4EDEA82D}" type="slidenum">
              <a:rPr lang="nl-NL" smtClean="0"/>
              <a:t>‹nr.›</a:t>
            </a:fld>
            <a:endParaRPr lang="nl-NL"/>
          </a:p>
        </p:txBody>
      </p:sp>
    </p:spTree>
    <p:extLst>
      <p:ext uri="{BB962C8B-B14F-4D97-AF65-F5344CB8AC3E}">
        <p14:creationId xmlns:p14="http://schemas.microsoft.com/office/powerpoint/2010/main" val="40127450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EA85FC-CFB1-447D-ACFD-9DDB5D04DA1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479AB54-D414-4DD0-BE65-29ABCCCE9B0B}"/>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E7782E0-437E-4FA3-989B-E36E552FC1AF}"/>
              </a:ext>
            </a:extLst>
          </p:cNvPr>
          <p:cNvSpPr>
            <a:spLocks noGrp="1"/>
          </p:cNvSpPr>
          <p:nvPr>
            <p:ph type="dt" sz="half" idx="10"/>
          </p:nvPr>
        </p:nvSpPr>
        <p:spPr/>
        <p:txBody>
          <a:bodyPr/>
          <a:lstStyle/>
          <a:p>
            <a:fld id="{CC336033-822A-49CD-AC4F-51E37D7FC73B}" type="datetimeFigureOut">
              <a:rPr lang="nl-NL" smtClean="0"/>
              <a:t>2-11-2018</a:t>
            </a:fld>
            <a:endParaRPr lang="nl-NL"/>
          </a:p>
        </p:txBody>
      </p:sp>
      <p:sp>
        <p:nvSpPr>
          <p:cNvPr id="5" name="Tijdelijke aanduiding voor voettekst 4">
            <a:extLst>
              <a:ext uri="{FF2B5EF4-FFF2-40B4-BE49-F238E27FC236}">
                <a16:creationId xmlns:a16="http://schemas.microsoft.com/office/drawing/2014/main" id="{3084218E-DB49-4DDF-829C-1F0FB811887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954CB74-A7D2-4036-B64D-A4A0EED9539A}"/>
              </a:ext>
            </a:extLst>
          </p:cNvPr>
          <p:cNvSpPr>
            <a:spLocks noGrp="1"/>
          </p:cNvSpPr>
          <p:nvPr>
            <p:ph type="sldNum" sz="quarter" idx="12"/>
          </p:nvPr>
        </p:nvSpPr>
        <p:spPr/>
        <p:txBody>
          <a:bodyPr/>
          <a:lstStyle/>
          <a:p>
            <a:fld id="{FE53EA3D-DD11-4218-9343-386A4EDEA82D}" type="slidenum">
              <a:rPr lang="nl-NL" smtClean="0"/>
              <a:t>‹nr.›</a:t>
            </a:fld>
            <a:endParaRPr lang="nl-NL"/>
          </a:p>
        </p:txBody>
      </p:sp>
    </p:spTree>
    <p:extLst>
      <p:ext uri="{BB962C8B-B14F-4D97-AF65-F5344CB8AC3E}">
        <p14:creationId xmlns:p14="http://schemas.microsoft.com/office/powerpoint/2010/main" val="3815556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7139496-321E-4518-9AA8-6E0FCB302FA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2936DD13-9365-4D3A-8550-F799694853F9}"/>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2595371-DEE9-4304-B494-B6A606EA0B3C}"/>
              </a:ext>
            </a:extLst>
          </p:cNvPr>
          <p:cNvSpPr>
            <a:spLocks noGrp="1"/>
          </p:cNvSpPr>
          <p:nvPr>
            <p:ph type="dt" sz="half" idx="10"/>
          </p:nvPr>
        </p:nvSpPr>
        <p:spPr/>
        <p:txBody>
          <a:bodyPr/>
          <a:lstStyle/>
          <a:p>
            <a:fld id="{CC336033-822A-49CD-AC4F-51E37D7FC73B}" type="datetimeFigureOut">
              <a:rPr lang="nl-NL" smtClean="0"/>
              <a:t>2-11-2018</a:t>
            </a:fld>
            <a:endParaRPr lang="nl-NL"/>
          </a:p>
        </p:txBody>
      </p:sp>
      <p:sp>
        <p:nvSpPr>
          <p:cNvPr id="5" name="Tijdelijke aanduiding voor voettekst 4">
            <a:extLst>
              <a:ext uri="{FF2B5EF4-FFF2-40B4-BE49-F238E27FC236}">
                <a16:creationId xmlns:a16="http://schemas.microsoft.com/office/drawing/2014/main" id="{1B1EA88A-0BDB-443B-830E-8B58B907E1A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7C1AEC7-05AB-4DBC-A305-2603CD63AF65}"/>
              </a:ext>
            </a:extLst>
          </p:cNvPr>
          <p:cNvSpPr>
            <a:spLocks noGrp="1"/>
          </p:cNvSpPr>
          <p:nvPr>
            <p:ph type="sldNum" sz="quarter" idx="12"/>
          </p:nvPr>
        </p:nvSpPr>
        <p:spPr/>
        <p:txBody>
          <a:bodyPr/>
          <a:lstStyle/>
          <a:p>
            <a:fld id="{FE53EA3D-DD11-4218-9343-386A4EDEA82D}" type="slidenum">
              <a:rPr lang="nl-NL" smtClean="0"/>
              <a:t>‹nr.›</a:t>
            </a:fld>
            <a:endParaRPr lang="nl-NL"/>
          </a:p>
        </p:txBody>
      </p:sp>
    </p:spTree>
    <p:extLst>
      <p:ext uri="{BB962C8B-B14F-4D97-AF65-F5344CB8AC3E}">
        <p14:creationId xmlns:p14="http://schemas.microsoft.com/office/powerpoint/2010/main" val="1029630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71C634-0B96-499B-B658-1D439E27D76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28E4D19-730C-4885-9CF3-6ACF4A1CC76D}"/>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74929CD-E2C7-45A3-8592-8A9089024025}"/>
              </a:ext>
            </a:extLst>
          </p:cNvPr>
          <p:cNvSpPr>
            <a:spLocks noGrp="1"/>
          </p:cNvSpPr>
          <p:nvPr>
            <p:ph type="dt" sz="half" idx="10"/>
          </p:nvPr>
        </p:nvSpPr>
        <p:spPr/>
        <p:txBody>
          <a:bodyPr/>
          <a:lstStyle/>
          <a:p>
            <a:fld id="{CC336033-822A-49CD-AC4F-51E37D7FC73B}" type="datetimeFigureOut">
              <a:rPr lang="nl-NL" smtClean="0"/>
              <a:t>2-11-2018</a:t>
            </a:fld>
            <a:endParaRPr lang="nl-NL"/>
          </a:p>
        </p:txBody>
      </p:sp>
      <p:sp>
        <p:nvSpPr>
          <p:cNvPr id="5" name="Tijdelijke aanduiding voor voettekst 4">
            <a:extLst>
              <a:ext uri="{FF2B5EF4-FFF2-40B4-BE49-F238E27FC236}">
                <a16:creationId xmlns:a16="http://schemas.microsoft.com/office/drawing/2014/main" id="{DBD138C6-1E2D-43CD-AD2F-763C09029A9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16A15E4-6655-460A-A940-3F308C3E8398}"/>
              </a:ext>
            </a:extLst>
          </p:cNvPr>
          <p:cNvSpPr>
            <a:spLocks noGrp="1"/>
          </p:cNvSpPr>
          <p:nvPr>
            <p:ph type="sldNum" sz="quarter" idx="12"/>
          </p:nvPr>
        </p:nvSpPr>
        <p:spPr/>
        <p:txBody>
          <a:bodyPr/>
          <a:lstStyle/>
          <a:p>
            <a:fld id="{FE53EA3D-DD11-4218-9343-386A4EDEA82D}" type="slidenum">
              <a:rPr lang="nl-NL" smtClean="0"/>
              <a:t>‹nr.›</a:t>
            </a:fld>
            <a:endParaRPr lang="nl-NL"/>
          </a:p>
        </p:txBody>
      </p:sp>
    </p:spTree>
    <p:extLst>
      <p:ext uri="{BB962C8B-B14F-4D97-AF65-F5344CB8AC3E}">
        <p14:creationId xmlns:p14="http://schemas.microsoft.com/office/powerpoint/2010/main" val="219305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3154A9-B73A-4E42-8547-8BB177BC67A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58591D5-D012-47A5-A08C-B3D0C8F322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9E2AD3CF-0608-4CC6-BFF1-72AFF43AD26B}"/>
              </a:ext>
            </a:extLst>
          </p:cNvPr>
          <p:cNvSpPr>
            <a:spLocks noGrp="1"/>
          </p:cNvSpPr>
          <p:nvPr>
            <p:ph type="dt" sz="half" idx="10"/>
          </p:nvPr>
        </p:nvSpPr>
        <p:spPr/>
        <p:txBody>
          <a:bodyPr/>
          <a:lstStyle/>
          <a:p>
            <a:fld id="{CC336033-822A-49CD-AC4F-51E37D7FC73B}" type="datetimeFigureOut">
              <a:rPr lang="nl-NL" smtClean="0"/>
              <a:t>2-11-2018</a:t>
            </a:fld>
            <a:endParaRPr lang="nl-NL"/>
          </a:p>
        </p:txBody>
      </p:sp>
      <p:sp>
        <p:nvSpPr>
          <p:cNvPr id="5" name="Tijdelijke aanduiding voor voettekst 4">
            <a:extLst>
              <a:ext uri="{FF2B5EF4-FFF2-40B4-BE49-F238E27FC236}">
                <a16:creationId xmlns:a16="http://schemas.microsoft.com/office/drawing/2014/main" id="{FD2196A6-FBC2-4C70-9860-945CAC2338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9E33FD1-5A2F-43D7-BAA0-3151BA449A13}"/>
              </a:ext>
            </a:extLst>
          </p:cNvPr>
          <p:cNvSpPr>
            <a:spLocks noGrp="1"/>
          </p:cNvSpPr>
          <p:nvPr>
            <p:ph type="sldNum" sz="quarter" idx="12"/>
          </p:nvPr>
        </p:nvSpPr>
        <p:spPr/>
        <p:txBody>
          <a:bodyPr/>
          <a:lstStyle/>
          <a:p>
            <a:fld id="{FE53EA3D-DD11-4218-9343-386A4EDEA82D}" type="slidenum">
              <a:rPr lang="nl-NL" smtClean="0"/>
              <a:t>‹nr.›</a:t>
            </a:fld>
            <a:endParaRPr lang="nl-NL"/>
          </a:p>
        </p:txBody>
      </p:sp>
    </p:spTree>
    <p:extLst>
      <p:ext uri="{BB962C8B-B14F-4D97-AF65-F5344CB8AC3E}">
        <p14:creationId xmlns:p14="http://schemas.microsoft.com/office/powerpoint/2010/main" val="10295406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0789F9-3BF1-4B2B-A129-EEAC0707828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46D1511-CA43-43B7-AC1F-15871B658AFA}"/>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B0B5688-819D-413A-BA63-E5E4D449173A}"/>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EE8DBD0-AF6B-49E9-97F9-D1A07DB909A4}"/>
              </a:ext>
            </a:extLst>
          </p:cNvPr>
          <p:cNvSpPr>
            <a:spLocks noGrp="1"/>
          </p:cNvSpPr>
          <p:nvPr>
            <p:ph type="dt" sz="half" idx="10"/>
          </p:nvPr>
        </p:nvSpPr>
        <p:spPr/>
        <p:txBody>
          <a:bodyPr/>
          <a:lstStyle/>
          <a:p>
            <a:fld id="{CC336033-822A-49CD-AC4F-51E37D7FC73B}" type="datetimeFigureOut">
              <a:rPr lang="nl-NL" smtClean="0"/>
              <a:t>2-11-2018</a:t>
            </a:fld>
            <a:endParaRPr lang="nl-NL"/>
          </a:p>
        </p:txBody>
      </p:sp>
      <p:sp>
        <p:nvSpPr>
          <p:cNvPr id="6" name="Tijdelijke aanduiding voor voettekst 5">
            <a:extLst>
              <a:ext uri="{FF2B5EF4-FFF2-40B4-BE49-F238E27FC236}">
                <a16:creationId xmlns:a16="http://schemas.microsoft.com/office/drawing/2014/main" id="{0D547687-67A2-49DE-BF6E-9CCA16AFC74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A04A387-B9B2-455F-80BE-CD2E63B54FAA}"/>
              </a:ext>
            </a:extLst>
          </p:cNvPr>
          <p:cNvSpPr>
            <a:spLocks noGrp="1"/>
          </p:cNvSpPr>
          <p:nvPr>
            <p:ph type="sldNum" sz="quarter" idx="12"/>
          </p:nvPr>
        </p:nvSpPr>
        <p:spPr/>
        <p:txBody>
          <a:bodyPr/>
          <a:lstStyle/>
          <a:p>
            <a:fld id="{FE53EA3D-DD11-4218-9343-386A4EDEA82D}" type="slidenum">
              <a:rPr lang="nl-NL" smtClean="0"/>
              <a:t>‹nr.›</a:t>
            </a:fld>
            <a:endParaRPr lang="nl-NL"/>
          </a:p>
        </p:txBody>
      </p:sp>
    </p:spTree>
    <p:extLst>
      <p:ext uri="{BB962C8B-B14F-4D97-AF65-F5344CB8AC3E}">
        <p14:creationId xmlns:p14="http://schemas.microsoft.com/office/powerpoint/2010/main" val="28091909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F47615-0AAA-4F44-B304-F03282C366F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9DE54618-87E8-44DE-96AC-AEA17A66F5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30A0EC2D-6E21-4C6E-8A4E-943CF4AF73A4}"/>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5A9D674-B197-4D52-A507-A232F2A56B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B0DA9DC-DEE3-4F2F-9953-9E2D0B9E2061}"/>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E90E193-155A-44E5-AF06-2DE593F08256}"/>
              </a:ext>
            </a:extLst>
          </p:cNvPr>
          <p:cNvSpPr>
            <a:spLocks noGrp="1"/>
          </p:cNvSpPr>
          <p:nvPr>
            <p:ph type="dt" sz="half" idx="10"/>
          </p:nvPr>
        </p:nvSpPr>
        <p:spPr/>
        <p:txBody>
          <a:bodyPr/>
          <a:lstStyle/>
          <a:p>
            <a:fld id="{CC336033-822A-49CD-AC4F-51E37D7FC73B}" type="datetimeFigureOut">
              <a:rPr lang="nl-NL" smtClean="0"/>
              <a:t>2-11-2018</a:t>
            </a:fld>
            <a:endParaRPr lang="nl-NL"/>
          </a:p>
        </p:txBody>
      </p:sp>
      <p:sp>
        <p:nvSpPr>
          <p:cNvPr id="8" name="Tijdelijke aanduiding voor voettekst 7">
            <a:extLst>
              <a:ext uri="{FF2B5EF4-FFF2-40B4-BE49-F238E27FC236}">
                <a16:creationId xmlns:a16="http://schemas.microsoft.com/office/drawing/2014/main" id="{0013F855-FC43-4231-9BF1-75CC7A8EE71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96D12E9-2B45-4304-9827-C9C679D64D3E}"/>
              </a:ext>
            </a:extLst>
          </p:cNvPr>
          <p:cNvSpPr>
            <a:spLocks noGrp="1"/>
          </p:cNvSpPr>
          <p:nvPr>
            <p:ph type="sldNum" sz="quarter" idx="12"/>
          </p:nvPr>
        </p:nvSpPr>
        <p:spPr/>
        <p:txBody>
          <a:bodyPr/>
          <a:lstStyle/>
          <a:p>
            <a:fld id="{FE53EA3D-DD11-4218-9343-386A4EDEA82D}" type="slidenum">
              <a:rPr lang="nl-NL" smtClean="0"/>
              <a:t>‹nr.›</a:t>
            </a:fld>
            <a:endParaRPr lang="nl-NL"/>
          </a:p>
        </p:txBody>
      </p:sp>
    </p:spTree>
    <p:extLst>
      <p:ext uri="{BB962C8B-B14F-4D97-AF65-F5344CB8AC3E}">
        <p14:creationId xmlns:p14="http://schemas.microsoft.com/office/powerpoint/2010/main" val="33090601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F2623E-A5DB-425D-B063-3A39BC5ED719}"/>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C8665D6-0144-4F32-B2C5-85D6FB923BDE}"/>
              </a:ext>
            </a:extLst>
          </p:cNvPr>
          <p:cNvSpPr>
            <a:spLocks noGrp="1"/>
          </p:cNvSpPr>
          <p:nvPr>
            <p:ph type="dt" sz="half" idx="10"/>
          </p:nvPr>
        </p:nvSpPr>
        <p:spPr/>
        <p:txBody>
          <a:bodyPr/>
          <a:lstStyle/>
          <a:p>
            <a:fld id="{CC336033-822A-49CD-AC4F-51E37D7FC73B}" type="datetimeFigureOut">
              <a:rPr lang="nl-NL" smtClean="0"/>
              <a:t>2-11-2018</a:t>
            </a:fld>
            <a:endParaRPr lang="nl-NL"/>
          </a:p>
        </p:txBody>
      </p:sp>
      <p:sp>
        <p:nvSpPr>
          <p:cNvPr id="4" name="Tijdelijke aanduiding voor voettekst 3">
            <a:extLst>
              <a:ext uri="{FF2B5EF4-FFF2-40B4-BE49-F238E27FC236}">
                <a16:creationId xmlns:a16="http://schemas.microsoft.com/office/drawing/2014/main" id="{FADBE56E-60AB-419F-90D0-071095C1505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DDAFD07F-ED3F-44F4-93CA-3D8265E4EA0B}"/>
              </a:ext>
            </a:extLst>
          </p:cNvPr>
          <p:cNvSpPr>
            <a:spLocks noGrp="1"/>
          </p:cNvSpPr>
          <p:nvPr>
            <p:ph type="sldNum" sz="quarter" idx="12"/>
          </p:nvPr>
        </p:nvSpPr>
        <p:spPr/>
        <p:txBody>
          <a:bodyPr/>
          <a:lstStyle/>
          <a:p>
            <a:fld id="{FE53EA3D-DD11-4218-9343-386A4EDEA82D}" type="slidenum">
              <a:rPr lang="nl-NL" smtClean="0"/>
              <a:t>‹nr.›</a:t>
            </a:fld>
            <a:endParaRPr lang="nl-NL"/>
          </a:p>
        </p:txBody>
      </p:sp>
    </p:spTree>
    <p:extLst>
      <p:ext uri="{BB962C8B-B14F-4D97-AF65-F5344CB8AC3E}">
        <p14:creationId xmlns:p14="http://schemas.microsoft.com/office/powerpoint/2010/main" val="15496898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364CF19-E7BA-443B-A87F-FED40DA9966F}"/>
              </a:ext>
            </a:extLst>
          </p:cNvPr>
          <p:cNvSpPr>
            <a:spLocks noGrp="1"/>
          </p:cNvSpPr>
          <p:nvPr>
            <p:ph type="dt" sz="half" idx="10"/>
          </p:nvPr>
        </p:nvSpPr>
        <p:spPr/>
        <p:txBody>
          <a:bodyPr/>
          <a:lstStyle/>
          <a:p>
            <a:fld id="{CC336033-822A-49CD-AC4F-51E37D7FC73B}" type="datetimeFigureOut">
              <a:rPr lang="nl-NL" smtClean="0"/>
              <a:t>2-11-2018</a:t>
            </a:fld>
            <a:endParaRPr lang="nl-NL"/>
          </a:p>
        </p:txBody>
      </p:sp>
      <p:sp>
        <p:nvSpPr>
          <p:cNvPr id="3" name="Tijdelijke aanduiding voor voettekst 2">
            <a:extLst>
              <a:ext uri="{FF2B5EF4-FFF2-40B4-BE49-F238E27FC236}">
                <a16:creationId xmlns:a16="http://schemas.microsoft.com/office/drawing/2014/main" id="{660C5FE9-B0FE-49EB-B342-734A8C00E9C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07DC5ECA-2C9C-4038-A6EB-681252754DDB}"/>
              </a:ext>
            </a:extLst>
          </p:cNvPr>
          <p:cNvSpPr>
            <a:spLocks noGrp="1"/>
          </p:cNvSpPr>
          <p:nvPr>
            <p:ph type="sldNum" sz="quarter" idx="12"/>
          </p:nvPr>
        </p:nvSpPr>
        <p:spPr/>
        <p:txBody>
          <a:bodyPr/>
          <a:lstStyle/>
          <a:p>
            <a:fld id="{FE53EA3D-DD11-4218-9343-386A4EDEA82D}" type="slidenum">
              <a:rPr lang="nl-NL" smtClean="0"/>
              <a:t>‹nr.›</a:t>
            </a:fld>
            <a:endParaRPr lang="nl-NL"/>
          </a:p>
        </p:txBody>
      </p:sp>
    </p:spTree>
    <p:extLst>
      <p:ext uri="{BB962C8B-B14F-4D97-AF65-F5344CB8AC3E}">
        <p14:creationId xmlns:p14="http://schemas.microsoft.com/office/powerpoint/2010/main" val="26358778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2D8C8B-03D4-445C-B07E-E271EE4C907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A5B7A056-07DD-42C7-8201-EC5ED80415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AFF8A4-5898-4DAC-A428-F6BD614479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8A41753-C93A-4215-AFD7-BE4EC5594816}"/>
              </a:ext>
            </a:extLst>
          </p:cNvPr>
          <p:cNvSpPr>
            <a:spLocks noGrp="1"/>
          </p:cNvSpPr>
          <p:nvPr>
            <p:ph type="dt" sz="half" idx="10"/>
          </p:nvPr>
        </p:nvSpPr>
        <p:spPr/>
        <p:txBody>
          <a:bodyPr/>
          <a:lstStyle/>
          <a:p>
            <a:fld id="{CC336033-822A-49CD-AC4F-51E37D7FC73B}" type="datetimeFigureOut">
              <a:rPr lang="nl-NL" smtClean="0"/>
              <a:t>2-11-2018</a:t>
            </a:fld>
            <a:endParaRPr lang="nl-NL"/>
          </a:p>
        </p:txBody>
      </p:sp>
      <p:sp>
        <p:nvSpPr>
          <p:cNvPr id="6" name="Tijdelijke aanduiding voor voettekst 5">
            <a:extLst>
              <a:ext uri="{FF2B5EF4-FFF2-40B4-BE49-F238E27FC236}">
                <a16:creationId xmlns:a16="http://schemas.microsoft.com/office/drawing/2014/main" id="{18A409D8-ECAE-4D93-B0EC-A45F62A94BF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76A6C0A-5B85-48A2-9813-3F45E850F655}"/>
              </a:ext>
            </a:extLst>
          </p:cNvPr>
          <p:cNvSpPr>
            <a:spLocks noGrp="1"/>
          </p:cNvSpPr>
          <p:nvPr>
            <p:ph type="sldNum" sz="quarter" idx="12"/>
          </p:nvPr>
        </p:nvSpPr>
        <p:spPr/>
        <p:txBody>
          <a:bodyPr/>
          <a:lstStyle/>
          <a:p>
            <a:fld id="{FE53EA3D-DD11-4218-9343-386A4EDEA82D}" type="slidenum">
              <a:rPr lang="nl-NL" smtClean="0"/>
              <a:t>‹nr.›</a:t>
            </a:fld>
            <a:endParaRPr lang="nl-NL"/>
          </a:p>
        </p:txBody>
      </p:sp>
    </p:spTree>
    <p:extLst>
      <p:ext uri="{BB962C8B-B14F-4D97-AF65-F5344CB8AC3E}">
        <p14:creationId xmlns:p14="http://schemas.microsoft.com/office/powerpoint/2010/main" val="18957797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45DB0D-E3C2-467D-92E7-3781B832B3B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085DA77-D7AF-4867-945A-6B24E4856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2FEBE498-14CB-467D-9F4E-5A50910A74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D2D5A68-06F4-40A4-8FF3-31295DB264D6}"/>
              </a:ext>
            </a:extLst>
          </p:cNvPr>
          <p:cNvSpPr>
            <a:spLocks noGrp="1"/>
          </p:cNvSpPr>
          <p:nvPr>
            <p:ph type="dt" sz="half" idx="10"/>
          </p:nvPr>
        </p:nvSpPr>
        <p:spPr/>
        <p:txBody>
          <a:bodyPr/>
          <a:lstStyle/>
          <a:p>
            <a:fld id="{CC336033-822A-49CD-AC4F-51E37D7FC73B}" type="datetimeFigureOut">
              <a:rPr lang="nl-NL" smtClean="0"/>
              <a:t>2-11-2018</a:t>
            </a:fld>
            <a:endParaRPr lang="nl-NL"/>
          </a:p>
        </p:txBody>
      </p:sp>
      <p:sp>
        <p:nvSpPr>
          <p:cNvPr id="6" name="Tijdelijke aanduiding voor voettekst 5">
            <a:extLst>
              <a:ext uri="{FF2B5EF4-FFF2-40B4-BE49-F238E27FC236}">
                <a16:creationId xmlns:a16="http://schemas.microsoft.com/office/drawing/2014/main" id="{CDE4578A-2F5D-49BD-A2CE-0AE3DB645F0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B47DF38-3D99-4CDF-9ED4-F2138390EE5F}"/>
              </a:ext>
            </a:extLst>
          </p:cNvPr>
          <p:cNvSpPr>
            <a:spLocks noGrp="1"/>
          </p:cNvSpPr>
          <p:nvPr>
            <p:ph type="sldNum" sz="quarter" idx="12"/>
          </p:nvPr>
        </p:nvSpPr>
        <p:spPr/>
        <p:txBody>
          <a:bodyPr/>
          <a:lstStyle/>
          <a:p>
            <a:fld id="{FE53EA3D-DD11-4218-9343-386A4EDEA82D}" type="slidenum">
              <a:rPr lang="nl-NL" smtClean="0"/>
              <a:t>‹nr.›</a:t>
            </a:fld>
            <a:endParaRPr lang="nl-NL"/>
          </a:p>
        </p:txBody>
      </p:sp>
    </p:spTree>
    <p:extLst>
      <p:ext uri="{BB962C8B-B14F-4D97-AF65-F5344CB8AC3E}">
        <p14:creationId xmlns:p14="http://schemas.microsoft.com/office/powerpoint/2010/main" val="22312558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9F1A7E6-328B-465E-9B34-90E9D3E213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6B35475F-B3EA-487D-B2C8-E8CB5BC7F3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5990067-A7D2-4440-9861-42BD8E92E3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36033-822A-49CD-AC4F-51E37D7FC73B}" type="datetimeFigureOut">
              <a:rPr lang="nl-NL" smtClean="0"/>
              <a:t>2-11-2018</a:t>
            </a:fld>
            <a:endParaRPr lang="nl-NL"/>
          </a:p>
        </p:txBody>
      </p:sp>
      <p:sp>
        <p:nvSpPr>
          <p:cNvPr id="5" name="Tijdelijke aanduiding voor voettekst 4">
            <a:extLst>
              <a:ext uri="{FF2B5EF4-FFF2-40B4-BE49-F238E27FC236}">
                <a16:creationId xmlns:a16="http://schemas.microsoft.com/office/drawing/2014/main" id="{C77C478B-5AD4-4F13-89C9-4D5D2BB67C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B6E58B6-4AEB-4480-9719-FB2916B7BF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3EA3D-DD11-4218-9343-386A4EDEA82D}" type="slidenum">
              <a:rPr lang="nl-NL" smtClean="0"/>
              <a:t>‹nr.›</a:t>
            </a:fld>
            <a:endParaRPr lang="nl-NL"/>
          </a:p>
        </p:txBody>
      </p:sp>
    </p:spTree>
    <p:extLst>
      <p:ext uri="{BB962C8B-B14F-4D97-AF65-F5344CB8AC3E}">
        <p14:creationId xmlns:p14="http://schemas.microsoft.com/office/powerpoint/2010/main" val="3992048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FB15C35-F7D1-42BC-A43F-85094F765647}"/>
              </a:ext>
            </a:extLst>
          </p:cNvPr>
          <p:cNvSpPr txBox="1"/>
          <p:nvPr/>
        </p:nvSpPr>
        <p:spPr>
          <a:xfrm>
            <a:off x="1294043" y="360964"/>
            <a:ext cx="9603911" cy="1877437"/>
          </a:xfrm>
          <a:prstGeom prst="rect">
            <a:avLst/>
          </a:prstGeom>
          <a:noFill/>
        </p:spPr>
        <p:txBody>
          <a:bodyPr wrap="none" rtlCol="0">
            <a:spAutoFit/>
          </a:bodyPr>
          <a:lstStyle/>
          <a:p>
            <a:pPr algn="ctr"/>
            <a:r>
              <a:rPr lang="nl-NL" sz="2400" dirty="0">
                <a:solidFill>
                  <a:schemeClr val="bg1"/>
                </a:solidFill>
                <a:latin typeface="Arial" panose="020B0604020202020204" pitchFamily="34" charset="0"/>
                <a:cs typeface="Arial" panose="020B0604020202020204" pitchFamily="34" charset="0"/>
              </a:rPr>
              <a:t>NBV:</a:t>
            </a:r>
          </a:p>
          <a:p>
            <a:pPr algn="ctr"/>
            <a:r>
              <a:rPr lang="nl-NL" sz="4400" dirty="0">
                <a:solidFill>
                  <a:schemeClr val="bg1"/>
                </a:solidFill>
                <a:latin typeface="Arial" panose="020B0604020202020204" pitchFamily="34" charset="0"/>
                <a:cs typeface="Arial" panose="020B0604020202020204" pitchFamily="34" charset="0"/>
              </a:rPr>
              <a:t>“Het is sterk en het verslindt altijd,</a:t>
            </a:r>
          </a:p>
          <a:p>
            <a:pPr algn="ctr"/>
            <a:r>
              <a:rPr lang="nl-NL" sz="4400" dirty="0">
                <a:solidFill>
                  <a:schemeClr val="bg1"/>
                </a:solidFill>
                <a:latin typeface="Arial" panose="020B0604020202020204" pitchFamily="34" charset="0"/>
                <a:cs typeface="Arial" panose="020B0604020202020204" pitchFamily="34" charset="0"/>
              </a:rPr>
              <a:t>nu biedt het een maal van zoetigheid”</a:t>
            </a:r>
          </a:p>
        </p:txBody>
      </p:sp>
      <p:sp>
        <p:nvSpPr>
          <p:cNvPr id="3" name="Tekstvak 2">
            <a:extLst>
              <a:ext uri="{FF2B5EF4-FFF2-40B4-BE49-F238E27FC236}">
                <a16:creationId xmlns:a16="http://schemas.microsoft.com/office/drawing/2014/main" id="{C0B15308-7124-49D5-9930-6BC157728B08}"/>
              </a:ext>
            </a:extLst>
          </p:cNvPr>
          <p:cNvSpPr txBox="1"/>
          <p:nvPr/>
        </p:nvSpPr>
        <p:spPr>
          <a:xfrm>
            <a:off x="904865" y="2742163"/>
            <a:ext cx="10382266" cy="1877437"/>
          </a:xfrm>
          <a:prstGeom prst="rect">
            <a:avLst/>
          </a:prstGeom>
          <a:noFill/>
        </p:spPr>
        <p:txBody>
          <a:bodyPr wrap="none" rtlCol="0">
            <a:spAutoFit/>
          </a:bodyPr>
          <a:lstStyle/>
          <a:p>
            <a:pPr algn="ctr"/>
            <a:r>
              <a:rPr lang="nl-NL" sz="2400" dirty="0">
                <a:solidFill>
                  <a:schemeClr val="bg1"/>
                </a:solidFill>
                <a:latin typeface="Arial" panose="020B0604020202020204" pitchFamily="34" charset="0"/>
                <a:cs typeface="Arial" panose="020B0604020202020204" pitchFamily="34" charset="0"/>
              </a:rPr>
              <a:t>BGT:</a:t>
            </a:r>
          </a:p>
          <a:p>
            <a:pPr algn="ctr"/>
            <a:r>
              <a:rPr lang="nl-NL" sz="4400" dirty="0">
                <a:solidFill>
                  <a:schemeClr val="bg1"/>
                </a:solidFill>
                <a:latin typeface="Arial" panose="020B0604020202020204" pitchFamily="34" charset="0"/>
                <a:cs typeface="Arial" panose="020B0604020202020204" pitchFamily="34" charset="0"/>
              </a:rPr>
              <a:t>“Hij was de jager, maar nu is hij de prooi.</a:t>
            </a:r>
          </a:p>
          <a:p>
            <a:pPr algn="ctr"/>
            <a:r>
              <a:rPr lang="nl-NL" sz="4400" dirty="0">
                <a:solidFill>
                  <a:schemeClr val="bg1"/>
                </a:solidFill>
                <a:latin typeface="Arial" panose="020B0604020202020204" pitchFamily="34" charset="0"/>
                <a:cs typeface="Arial" panose="020B0604020202020204" pitchFamily="34" charset="0"/>
              </a:rPr>
              <a:t>Hij was gevaarlijk, maar nu is hij zoet.”</a:t>
            </a:r>
          </a:p>
        </p:txBody>
      </p:sp>
    </p:spTree>
    <p:extLst>
      <p:ext uri="{BB962C8B-B14F-4D97-AF65-F5344CB8AC3E}">
        <p14:creationId xmlns:p14="http://schemas.microsoft.com/office/powerpoint/2010/main" val="14995108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FB15C35-F7D1-42BC-A43F-85094F765647}"/>
              </a:ext>
            </a:extLst>
          </p:cNvPr>
          <p:cNvSpPr txBox="1"/>
          <p:nvPr/>
        </p:nvSpPr>
        <p:spPr>
          <a:xfrm>
            <a:off x="-8397" y="360964"/>
            <a:ext cx="12208791" cy="1815882"/>
          </a:xfrm>
          <a:prstGeom prst="rect">
            <a:avLst/>
          </a:prstGeom>
          <a:noFill/>
        </p:spPr>
        <p:txBody>
          <a:bodyPr wrap="none" rtlCol="0">
            <a:spAutoFit/>
          </a:bodyPr>
          <a:lstStyle/>
          <a:p>
            <a:pPr lvl="0" algn="ctr"/>
            <a:r>
              <a:rPr lang="nl-NL" sz="2400" dirty="0">
                <a:solidFill>
                  <a:prstClr val="white"/>
                </a:solidFill>
                <a:latin typeface="Arial" panose="020B0604020202020204" pitchFamily="34" charset="0"/>
                <a:cs typeface="Arial" panose="020B0604020202020204" pitchFamily="34" charset="0"/>
              </a:rPr>
              <a:t>NBV:</a:t>
            </a:r>
          </a:p>
          <a:p>
            <a:pPr lvl="0" algn="ctr"/>
            <a:r>
              <a:rPr lang="nl-NL" sz="4400" dirty="0">
                <a:solidFill>
                  <a:prstClr val="white"/>
                </a:solidFill>
                <a:latin typeface="Arial" panose="020B0604020202020204" pitchFamily="34" charset="0"/>
                <a:cs typeface="Arial" panose="020B0604020202020204" pitchFamily="34" charset="0"/>
              </a:rPr>
              <a:t>“Met een </a:t>
            </a:r>
            <a:r>
              <a:rPr lang="nl-NL" sz="4400" dirty="0" err="1">
                <a:solidFill>
                  <a:prstClr val="white"/>
                </a:solidFill>
                <a:latin typeface="Arial" panose="020B0604020202020204" pitchFamily="34" charset="0"/>
                <a:cs typeface="Arial" panose="020B0604020202020204" pitchFamily="34" charset="0"/>
              </a:rPr>
              <a:t>ezelskaak</a:t>
            </a:r>
            <a:r>
              <a:rPr lang="nl-NL" sz="4400" dirty="0">
                <a:solidFill>
                  <a:prstClr val="white"/>
                </a:solidFill>
                <a:latin typeface="Arial" panose="020B0604020202020204" pitchFamily="34" charset="0"/>
                <a:cs typeface="Arial" panose="020B0604020202020204" pitchFamily="34" charset="0"/>
              </a:rPr>
              <a:t>, heb ik hun botten gekraakt.</a:t>
            </a:r>
          </a:p>
          <a:p>
            <a:pPr lvl="0" algn="ctr"/>
            <a:r>
              <a:rPr lang="nl-NL" sz="4400" dirty="0">
                <a:solidFill>
                  <a:prstClr val="white"/>
                </a:solidFill>
                <a:latin typeface="Arial" panose="020B0604020202020204" pitchFamily="34" charset="0"/>
                <a:cs typeface="Arial" panose="020B0604020202020204" pitchFamily="34" charset="0"/>
              </a:rPr>
              <a:t>Met een </a:t>
            </a:r>
            <a:r>
              <a:rPr lang="nl-NL" sz="4400" dirty="0" err="1">
                <a:solidFill>
                  <a:prstClr val="white"/>
                </a:solidFill>
                <a:latin typeface="Arial" panose="020B0604020202020204" pitchFamily="34" charset="0"/>
                <a:cs typeface="Arial" panose="020B0604020202020204" pitchFamily="34" charset="0"/>
              </a:rPr>
              <a:t>ezelskaak</a:t>
            </a:r>
            <a:r>
              <a:rPr lang="nl-NL" sz="4400" dirty="0">
                <a:solidFill>
                  <a:prstClr val="white"/>
                </a:solidFill>
                <a:latin typeface="Arial" panose="020B0604020202020204" pitchFamily="34" charset="0"/>
                <a:cs typeface="Arial" panose="020B0604020202020204" pitchFamily="34" charset="0"/>
              </a:rPr>
              <a:t>, heb ik er duizend geraakt!”</a:t>
            </a:r>
          </a:p>
        </p:txBody>
      </p:sp>
      <p:sp>
        <p:nvSpPr>
          <p:cNvPr id="3" name="Tekstvak 2">
            <a:extLst>
              <a:ext uri="{FF2B5EF4-FFF2-40B4-BE49-F238E27FC236}">
                <a16:creationId xmlns:a16="http://schemas.microsoft.com/office/drawing/2014/main" id="{C0B15308-7124-49D5-9930-6BC157728B08}"/>
              </a:ext>
            </a:extLst>
          </p:cNvPr>
          <p:cNvSpPr txBox="1"/>
          <p:nvPr/>
        </p:nvSpPr>
        <p:spPr>
          <a:xfrm>
            <a:off x="132667" y="2742163"/>
            <a:ext cx="11926663" cy="2492990"/>
          </a:xfrm>
          <a:prstGeom prst="rect">
            <a:avLst/>
          </a:prstGeom>
          <a:noFill/>
        </p:spPr>
        <p:txBody>
          <a:bodyPr wrap="none" rtlCol="0">
            <a:spAutoFit/>
          </a:bodyPr>
          <a:lstStyle/>
          <a:p>
            <a:pPr lvl="0" algn="ctr"/>
            <a:r>
              <a:rPr lang="nl-NL" sz="2400" dirty="0">
                <a:solidFill>
                  <a:prstClr val="white"/>
                </a:solidFill>
                <a:latin typeface="Arial" panose="020B0604020202020204" pitchFamily="34" charset="0"/>
                <a:cs typeface="Arial" panose="020B0604020202020204" pitchFamily="34" charset="0"/>
              </a:rPr>
              <a:t>De herziene Statenvertaling:</a:t>
            </a:r>
          </a:p>
          <a:p>
            <a:pPr lvl="0" algn="ctr"/>
            <a:r>
              <a:rPr lang="nl-NL" sz="4400" dirty="0">
                <a:solidFill>
                  <a:prstClr val="white"/>
                </a:solidFill>
                <a:latin typeface="Arial" panose="020B0604020202020204" pitchFamily="34" charset="0"/>
                <a:cs typeface="Arial" panose="020B0604020202020204" pitchFamily="34" charset="0"/>
              </a:rPr>
              <a:t>“Met een </a:t>
            </a:r>
            <a:r>
              <a:rPr lang="nl-NL" sz="4400" dirty="0" err="1">
                <a:solidFill>
                  <a:prstClr val="white"/>
                </a:solidFill>
                <a:latin typeface="Arial" panose="020B0604020202020204" pitchFamily="34" charset="0"/>
                <a:cs typeface="Arial" panose="020B0604020202020204" pitchFamily="34" charset="0"/>
              </a:rPr>
              <a:t>ezelskaak</a:t>
            </a:r>
            <a:r>
              <a:rPr lang="nl-NL" sz="4400" dirty="0">
                <a:solidFill>
                  <a:prstClr val="white"/>
                </a:solidFill>
                <a:latin typeface="Arial" panose="020B0604020202020204" pitchFamily="34" charset="0"/>
                <a:cs typeface="Arial" panose="020B0604020202020204" pitchFamily="34" charset="0"/>
              </a:rPr>
              <a:t> heb ik één hoop, </a:t>
            </a:r>
          </a:p>
          <a:p>
            <a:pPr lvl="0" algn="ctr"/>
            <a:r>
              <a:rPr lang="nl-NL" sz="4400" dirty="0">
                <a:solidFill>
                  <a:prstClr val="white"/>
                </a:solidFill>
                <a:latin typeface="Arial" panose="020B0604020202020204" pitchFamily="34" charset="0"/>
                <a:cs typeface="Arial" panose="020B0604020202020204" pitchFamily="34" charset="0"/>
              </a:rPr>
              <a:t>twee </a:t>
            </a:r>
            <a:r>
              <a:rPr lang="nl-NL" sz="4400" dirty="0" err="1">
                <a:solidFill>
                  <a:prstClr val="white"/>
                </a:solidFill>
                <a:latin typeface="Arial" panose="020B0604020202020204" pitchFamily="34" charset="0"/>
                <a:cs typeface="Arial" panose="020B0604020202020204" pitchFamily="34" charset="0"/>
              </a:rPr>
              <a:t>hopen,met</a:t>
            </a:r>
            <a:r>
              <a:rPr lang="nl-NL" sz="4400" dirty="0">
                <a:solidFill>
                  <a:prstClr val="white"/>
                </a:solidFill>
                <a:latin typeface="Arial" panose="020B0604020202020204" pitchFamily="34" charset="0"/>
                <a:cs typeface="Arial" panose="020B0604020202020204" pitchFamily="34" charset="0"/>
              </a:rPr>
              <a:t> een </a:t>
            </a:r>
            <a:r>
              <a:rPr lang="nl-NL" sz="4400" dirty="0" err="1">
                <a:solidFill>
                  <a:prstClr val="white"/>
                </a:solidFill>
                <a:latin typeface="Arial" panose="020B0604020202020204" pitchFamily="34" charset="0"/>
                <a:cs typeface="Arial" panose="020B0604020202020204" pitchFamily="34" charset="0"/>
              </a:rPr>
              <a:t>ezelskaak</a:t>
            </a:r>
            <a:r>
              <a:rPr lang="nl-NL" sz="4400" dirty="0">
                <a:solidFill>
                  <a:prstClr val="white"/>
                </a:solidFill>
                <a:latin typeface="Arial" panose="020B0604020202020204" pitchFamily="34" charset="0"/>
                <a:cs typeface="Arial" panose="020B0604020202020204" pitchFamily="34" charset="0"/>
              </a:rPr>
              <a:t> heb ik duizend </a:t>
            </a:r>
          </a:p>
          <a:p>
            <a:pPr lvl="0" algn="ctr"/>
            <a:r>
              <a:rPr lang="nl-NL" sz="4400" dirty="0">
                <a:solidFill>
                  <a:prstClr val="white"/>
                </a:solidFill>
                <a:latin typeface="Arial" panose="020B0604020202020204" pitchFamily="34" charset="0"/>
                <a:cs typeface="Arial" panose="020B0604020202020204" pitchFamily="34" charset="0"/>
              </a:rPr>
              <a:t>man doodgeslagen.”</a:t>
            </a:r>
          </a:p>
        </p:txBody>
      </p:sp>
      <p:sp>
        <p:nvSpPr>
          <p:cNvPr id="4" name="Tekstvak 3">
            <a:extLst>
              <a:ext uri="{FF2B5EF4-FFF2-40B4-BE49-F238E27FC236}">
                <a16:creationId xmlns:a16="http://schemas.microsoft.com/office/drawing/2014/main" id="{5026B99A-271D-4EAF-8B9F-732A2D79F646}"/>
              </a:ext>
            </a:extLst>
          </p:cNvPr>
          <p:cNvSpPr txBox="1"/>
          <p:nvPr/>
        </p:nvSpPr>
        <p:spPr>
          <a:xfrm>
            <a:off x="0" y="5800470"/>
            <a:ext cx="12250469" cy="707886"/>
          </a:xfrm>
          <a:prstGeom prst="rect">
            <a:avLst/>
          </a:prstGeom>
          <a:noFill/>
        </p:spPr>
        <p:txBody>
          <a:bodyPr wrap="none" rtlCol="0">
            <a:spAutoFit/>
          </a:bodyPr>
          <a:lstStyle/>
          <a:p>
            <a:r>
              <a:rPr lang="nl-NL" sz="4000" dirty="0">
                <a:solidFill>
                  <a:schemeClr val="bg1"/>
                </a:solidFill>
                <a:latin typeface="Arial" panose="020B0604020202020204" pitchFamily="34" charset="0"/>
                <a:cs typeface="Arial" panose="020B0604020202020204" pitchFamily="34" charset="0"/>
              </a:rPr>
              <a:t>“Hij zag een </a:t>
            </a:r>
            <a:r>
              <a:rPr lang="nl-NL" sz="4000" dirty="0" err="1">
                <a:solidFill>
                  <a:schemeClr val="bg1"/>
                </a:solidFill>
                <a:latin typeface="Arial" panose="020B0604020202020204" pitchFamily="34" charset="0"/>
                <a:cs typeface="Arial" panose="020B0604020202020204" pitchFamily="34" charset="0"/>
              </a:rPr>
              <a:t>ezelskaak</a:t>
            </a:r>
            <a:r>
              <a:rPr lang="nl-NL" sz="4000" dirty="0">
                <a:solidFill>
                  <a:schemeClr val="bg1"/>
                </a:solidFill>
                <a:latin typeface="Arial" panose="020B0604020202020204" pitchFamily="34" charset="0"/>
                <a:cs typeface="Arial" panose="020B0604020202020204" pitchFamily="34" charset="0"/>
              </a:rPr>
              <a:t> liggen; het bot was nog hard.”</a:t>
            </a:r>
          </a:p>
        </p:txBody>
      </p:sp>
    </p:spTree>
    <p:extLst>
      <p:ext uri="{BB962C8B-B14F-4D97-AF65-F5344CB8AC3E}">
        <p14:creationId xmlns:p14="http://schemas.microsoft.com/office/powerpoint/2010/main" val="33365110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FB15C35-F7D1-42BC-A43F-85094F765647}"/>
              </a:ext>
            </a:extLst>
          </p:cNvPr>
          <p:cNvSpPr txBox="1"/>
          <p:nvPr/>
        </p:nvSpPr>
        <p:spPr>
          <a:xfrm>
            <a:off x="75415" y="293587"/>
            <a:ext cx="12009748" cy="5878532"/>
          </a:xfrm>
          <a:prstGeom prst="rect">
            <a:avLst/>
          </a:prstGeom>
          <a:noFill/>
        </p:spPr>
        <p:txBody>
          <a:bodyPr wrap="square" rtlCol="0">
            <a:spAutoFit/>
          </a:bodyPr>
          <a:lstStyle/>
          <a:p>
            <a:pPr algn="ctr"/>
            <a:r>
              <a:rPr lang="nl-NL" sz="2400" dirty="0">
                <a:solidFill>
                  <a:schemeClr val="bg1"/>
                </a:solidFill>
                <a:latin typeface="Arial" panose="020B0604020202020204" pitchFamily="34" charset="0"/>
                <a:cs typeface="Arial" panose="020B0604020202020204" pitchFamily="34" charset="0"/>
              </a:rPr>
              <a:t>Num. 6: 6-8</a:t>
            </a:r>
          </a:p>
          <a:p>
            <a:pPr algn="ctr"/>
            <a:r>
              <a:rPr lang="nl-NL" sz="4400" dirty="0">
                <a:solidFill>
                  <a:schemeClr val="bg1"/>
                </a:solidFill>
                <a:latin typeface="Arial" panose="020B0604020202020204" pitchFamily="34" charset="0"/>
                <a:cs typeface="Arial" panose="020B0604020202020204" pitchFamily="34" charset="0"/>
              </a:rPr>
              <a:t>“En zolang hij aan de HEER gewijd is, mag hij niet in de buurt van een dode komen.</a:t>
            </a:r>
          </a:p>
          <a:p>
            <a:pPr algn="ctr"/>
            <a:r>
              <a:rPr lang="nl-NL" sz="4400" dirty="0">
                <a:solidFill>
                  <a:schemeClr val="bg1"/>
                </a:solidFill>
                <a:latin typeface="Arial" panose="020B0604020202020204" pitchFamily="34" charset="0"/>
                <a:cs typeface="Arial" panose="020B0604020202020204" pitchFamily="34" charset="0"/>
              </a:rPr>
              <a:t>Zelfs als zijn vader of moeder of zijn broer of zuster sterft, mag hij zich niet verontreinigen door bij hen te komen, want op zijn hoofd draagt hij het teken dat hij aan God gewijd is. Zolang zijn </a:t>
            </a:r>
            <a:r>
              <a:rPr lang="nl-NL" sz="4400" dirty="0" err="1">
                <a:solidFill>
                  <a:schemeClr val="bg1"/>
                </a:solidFill>
                <a:latin typeface="Arial" panose="020B0604020202020204" pitchFamily="34" charset="0"/>
                <a:cs typeface="Arial" panose="020B0604020202020204" pitchFamily="34" charset="0"/>
              </a:rPr>
              <a:t>nazireeërschap</a:t>
            </a:r>
            <a:r>
              <a:rPr lang="nl-NL" sz="4400" dirty="0">
                <a:solidFill>
                  <a:schemeClr val="bg1"/>
                </a:solidFill>
                <a:latin typeface="Arial" panose="020B0604020202020204" pitchFamily="34" charset="0"/>
                <a:cs typeface="Arial" panose="020B0604020202020204" pitchFamily="34" charset="0"/>
              </a:rPr>
              <a:t> duurt, is hij aan de HEER gewijd.”</a:t>
            </a:r>
          </a:p>
        </p:txBody>
      </p:sp>
    </p:spTree>
    <p:extLst>
      <p:ext uri="{BB962C8B-B14F-4D97-AF65-F5344CB8AC3E}">
        <p14:creationId xmlns:p14="http://schemas.microsoft.com/office/powerpoint/2010/main" val="16603899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FB15C35-F7D1-42BC-A43F-85094F765647}"/>
              </a:ext>
            </a:extLst>
          </p:cNvPr>
          <p:cNvSpPr txBox="1"/>
          <p:nvPr/>
        </p:nvSpPr>
        <p:spPr>
          <a:xfrm>
            <a:off x="75415" y="293587"/>
            <a:ext cx="12009748" cy="3847207"/>
          </a:xfrm>
          <a:prstGeom prst="rect">
            <a:avLst/>
          </a:prstGeom>
          <a:noFill/>
        </p:spPr>
        <p:txBody>
          <a:bodyPr wrap="square" rtlCol="0">
            <a:spAutoFit/>
          </a:bodyPr>
          <a:lstStyle/>
          <a:p>
            <a:pPr algn="ctr"/>
            <a:r>
              <a:rPr lang="nl-NL" sz="2400" dirty="0">
                <a:solidFill>
                  <a:schemeClr val="bg1"/>
                </a:solidFill>
                <a:latin typeface="Arial" panose="020B0604020202020204" pitchFamily="34" charset="0"/>
                <a:cs typeface="Arial" panose="020B0604020202020204" pitchFamily="34" charset="0"/>
              </a:rPr>
              <a:t>Rechters 15: 14</a:t>
            </a:r>
          </a:p>
          <a:p>
            <a:pPr algn="ctr"/>
            <a:r>
              <a:rPr lang="nl-NL" sz="4400" dirty="0">
                <a:solidFill>
                  <a:schemeClr val="bg1"/>
                </a:solidFill>
                <a:latin typeface="Arial" panose="020B0604020202020204" pitchFamily="34" charset="0"/>
                <a:cs typeface="Arial" panose="020B0604020202020204" pitchFamily="34" charset="0"/>
              </a:rPr>
              <a:t>“... Toen voer de geest van de HEER in hem.</a:t>
            </a:r>
          </a:p>
          <a:p>
            <a:pPr algn="ctr"/>
            <a:r>
              <a:rPr lang="nl-NL" sz="4400" dirty="0">
                <a:solidFill>
                  <a:schemeClr val="bg1"/>
                </a:solidFill>
                <a:latin typeface="Arial" panose="020B0604020202020204" pitchFamily="34" charset="0"/>
                <a:cs typeface="Arial" panose="020B0604020202020204" pitchFamily="34" charset="0"/>
              </a:rPr>
              <a:t>De touwen waarmee hij was gebonden leken wel vlas dat </a:t>
            </a:r>
            <a:r>
              <a:rPr lang="nl-NL" sz="4400" dirty="0" err="1">
                <a:solidFill>
                  <a:schemeClr val="bg1"/>
                </a:solidFill>
                <a:latin typeface="Arial" panose="020B0604020202020204" pitchFamily="34" charset="0"/>
                <a:cs typeface="Arial" panose="020B0604020202020204" pitchFamily="34" charset="0"/>
              </a:rPr>
              <a:t>wegschroeit</a:t>
            </a:r>
            <a:r>
              <a:rPr lang="nl-NL" sz="4400" dirty="0">
                <a:solidFill>
                  <a:schemeClr val="bg1"/>
                </a:solidFill>
                <a:latin typeface="Arial" panose="020B0604020202020204" pitchFamily="34" charset="0"/>
                <a:cs typeface="Arial" panose="020B0604020202020204" pitchFamily="34" charset="0"/>
              </a:rPr>
              <a:t> in het vuur,</a:t>
            </a:r>
          </a:p>
          <a:p>
            <a:pPr algn="ctr"/>
            <a:r>
              <a:rPr lang="nl-NL" sz="4400" dirty="0">
                <a:solidFill>
                  <a:schemeClr val="bg1"/>
                </a:solidFill>
                <a:latin typeface="Arial" panose="020B0604020202020204" pitchFamily="34" charset="0"/>
                <a:cs typeface="Arial" panose="020B0604020202020204" pitchFamily="34" charset="0"/>
              </a:rPr>
              <a:t>zo makkelijk vielen ze van zijn armen en zijn polsen.”</a:t>
            </a:r>
          </a:p>
        </p:txBody>
      </p:sp>
    </p:spTree>
    <p:extLst>
      <p:ext uri="{BB962C8B-B14F-4D97-AF65-F5344CB8AC3E}">
        <p14:creationId xmlns:p14="http://schemas.microsoft.com/office/powerpoint/2010/main" val="2880315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FB15C35-F7D1-42BC-A43F-85094F765647}"/>
              </a:ext>
            </a:extLst>
          </p:cNvPr>
          <p:cNvSpPr txBox="1"/>
          <p:nvPr/>
        </p:nvSpPr>
        <p:spPr>
          <a:xfrm>
            <a:off x="75415" y="293587"/>
            <a:ext cx="12009748" cy="3170099"/>
          </a:xfrm>
          <a:prstGeom prst="rect">
            <a:avLst/>
          </a:prstGeom>
          <a:noFill/>
        </p:spPr>
        <p:txBody>
          <a:bodyPr wrap="square" rtlCol="0">
            <a:spAutoFit/>
          </a:bodyPr>
          <a:lstStyle/>
          <a:p>
            <a:pPr algn="ctr"/>
            <a:r>
              <a:rPr lang="nl-NL" sz="2400" dirty="0">
                <a:solidFill>
                  <a:schemeClr val="bg1"/>
                </a:solidFill>
                <a:latin typeface="Arial" panose="020B0604020202020204" pitchFamily="34" charset="0"/>
                <a:cs typeface="Arial" panose="020B0604020202020204" pitchFamily="34" charset="0"/>
              </a:rPr>
              <a:t>Rechters 14: 4</a:t>
            </a:r>
          </a:p>
          <a:p>
            <a:pPr algn="ctr"/>
            <a:r>
              <a:rPr lang="nl-NL" sz="4400" dirty="0">
                <a:solidFill>
                  <a:schemeClr val="bg1"/>
                </a:solidFill>
                <a:latin typeface="Arial" panose="020B0604020202020204" pitchFamily="34" charset="0"/>
                <a:cs typeface="Arial" panose="020B0604020202020204" pitchFamily="34" charset="0"/>
              </a:rPr>
              <a:t>“Zijn ouders wisten niet dat het de HEER was die hierop aanstuurde,</a:t>
            </a:r>
          </a:p>
          <a:p>
            <a:pPr algn="ctr"/>
            <a:r>
              <a:rPr lang="nl-NL" sz="4400" dirty="0">
                <a:solidFill>
                  <a:schemeClr val="bg1"/>
                </a:solidFill>
                <a:latin typeface="Arial" panose="020B0604020202020204" pitchFamily="34" charset="0"/>
                <a:cs typeface="Arial" panose="020B0604020202020204" pitchFamily="34" charset="0"/>
              </a:rPr>
              <a:t>omdat hij een aanleiding zocht om de strijd met de Filistijnen aan te gaan.”</a:t>
            </a:r>
          </a:p>
        </p:txBody>
      </p:sp>
    </p:spTree>
    <p:extLst>
      <p:ext uri="{BB962C8B-B14F-4D97-AF65-F5344CB8AC3E}">
        <p14:creationId xmlns:p14="http://schemas.microsoft.com/office/powerpoint/2010/main" val="14075963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FB15C35-F7D1-42BC-A43F-85094F765647}"/>
              </a:ext>
            </a:extLst>
          </p:cNvPr>
          <p:cNvSpPr txBox="1"/>
          <p:nvPr/>
        </p:nvSpPr>
        <p:spPr>
          <a:xfrm>
            <a:off x="1388972" y="360964"/>
            <a:ext cx="9414052" cy="1815882"/>
          </a:xfrm>
          <a:prstGeom prst="rect">
            <a:avLst/>
          </a:prstGeom>
          <a:noFill/>
        </p:spPr>
        <p:txBody>
          <a:bodyPr wrap="none" rtlCol="0">
            <a:spAutoFit/>
          </a:bodyPr>
          <a:lstStyle/>
          <a:p>
            <a:pPr algn="ctr"/>
            <a:endParaRPr lang="nl-NL" sz="2400" dirty="0">
              <a:solidFill>
                <a:schemeClr val="bg1"/>
              </a:solidFill>
              <a:latin typeface="Arial" panose="020B0604020202020204" pitchFamily="34" charset="0"/>
              <a:cs typeface="Arial" panose="020B0604020202020204" pitchFamily="34" charset="0"/>
            </a:endParaRPr>
          </a:p>
          <a:p>
            <a:pPr algn="ctr"/>
            <a:r>
              <a:rPr lang="nl-NL" sz="4400" dirty="0">
                <a:solidFill>
                  <a:schemeClr val="bg1"/>
                </a:solidFill>
                <a:latin typeface="Arial" panose="020B0604020202020204" pitchFamily="34" charset="0"/>
                <a:cs typeface="Arial" panose="020B0604020202020204" pitchFamily="34" charset="0"/>
              </a:rPr>
              <a:t>“Aan u, Heer, heb ik deze geweldige </a:t>
            </a:r>
          </a:p>
          <a:p>
            <a:pPr algn="ctr"/>
            <a:r>
              <a:rPr lang="nl-NL" sz="4400" dirty="0">
                <a:solidFill>
                  <a:schemeClr val="bg1"/>
                </a:solidFill>
                <a:latin typeface="Arial" panose="020B0604020202020204" pitchFamily="34" charset="0"/>
                <a:cs typeface="Arial" panose="020B0604020202020204" pitchFamily="34" charset="0"/>
              </a:rPr>
              <a:t>overwinning te danken!”</a:t>
            </a:r>
          </a:p>
        </p:txBody>
      </p:sp>
      <p:sp>
        <p:nvSpPr>
          <p:cNvPr id="3" name="Tekstvak 2">
            <a:extLst>
              <a:ext uri="{FF2B5EF4-FFF2-40B4-BE49-F238E27FC236}">
                <a16:creationId xmlns:a16="http://schemas.microsoft.com/office/drawing/2014/main" id="{C0B15308-7124-49D5-9930-6BC157728B08}"/>
              </a:ext>
            </a:extLst>
          </p:cNvPr>
          <p:cNvSpPr txBox="1"/>
          <p:nvPr/>
        </p:nvSpPr>
        <p:spPr>
          <a:xfrm>
            <a:off x="-151064" y="2742163"/>
            <a:ext cx="12494125" cy="1815882"/>
          </a:xfrm>
          <a:prstGeom prst="rect">
            <a:avLst/>
          </a:prstGeom>
          <a:noFill/>
        </p:spPr>
        <p:txBody>
          <a:bodyPr wrap="none" rtlCol="0">
            <a:spAutoFit/>
          </a:bodyPr>
          <a:lstStyle/>
          <a:p>
            <a:pPr algn="ctr"/>
            <a:endParaRPr lang="nl-NL" sz="2400" dirty="0">
              <a:solidFill>
                <a:schemeClr val="bg1"/>
              </a:solidFill>
              <a:latin typeface="Arial" panose="020B0604020202020204" pitchFamily="34" charset="0"/>
              <a:cs typeface="Arial" panose="020B0604020202020204" pitchFamily="34" charset="0"/>
            </a:endParaRPr>
          </a:p>
          <a:p>
            <a:pPr algn="ctr"/>
            <a:r>
              <a:rPr lang="nl-NL" sz="4400" dirty="0">
                <a:solidFill>
                  <a:schemeClr val="bg1"/>
                </a:solidFill>
                <a:latin typeface="Arial" panose="020B0604020202020204" pitchFamily="34" charset="0"/>
                <a:cs typeface="Arial" panose="020B0604020202020204" pitchFamily="34" charset="0"/>
              </a:rPr>
              <a:t>“Moet ik dan nu sterven van de dorst, en </a:t>
            </a:r>
          </a:p>
          <a:p>
            <a:pPr algn="ctr"/>
            <a:r>
              <a:rPr lang="nl-NL" sz="4400" dirty="0">
                <a:solidFill>
                  <a:schemeClr val="bg1"/>
                </a:solidFill>
                <a:latin typeface="Arial" panose="020B0604020202020204" pitchFamily="34" charset="0"/>
                <a:cs typeface="Arial" panose="020B0604020202020204" pitchFamily="34" charset="0"/>
              </a:rPr>
              <a:t>alsnog in handen van die </a:t>
            </a:r>
            <a:r>
              <a:rPr lang="nl-NL" sz="4400" dirty="0" err="1">
                <a:solidFill>
                  <a:schemeClr val="bg1"/>
                </a:solidFill>
                <a:latin typeface="Arial" panose="020B0604020202020204" pitchFamily="34" charset="0"/>
                <a:cs typeface="Arial" panose="020B0604020202020204" pitchFamily="34" charset="0"/>
              </a:rPr>
              <a:t>onbesnedenen</a:t>
            </a:r>
            <a:r>
              <a:rPr lang="nl-NL" sz="4400" dirty="0">
                <a:solidFill>
                  <a:schemeClr val="bg1"/>
                </a:solidFill>
                <a:latin typeface="Arial" panose="020B0604020202020204" pitchFamily="34" charset="0"/>
                <a:cs typeface="Arial" panose="020B0604020202020204" pitchFamily="34" charset="0"/>
              </a:rPr>
              <a:t> vallen?”</a:t>
            </a:r>
          </a:p>
        </p:txBody>
      </p:sp>
    </p:spTree>
    <p:extLst>
      <p:ext uri="{BB962C8B-B14F-4D97-AF65-F5344CB8AC3E}">
        <p14:creationId xmlns:p14="http://schemas.microsoft.com/office/powerpoint/2010/main" val="28847827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FB15C35-F7D1-42BC-A43F-85094F765647}"/>
              </a:ext>
            </a:extLst>
          </p:cNvPr>
          <p:cNvSpPr txBox="1"/>
          <p:nvPr/>
        </p:nvSpPr>
        <p:spPr>
          <a:xfrm>
            <a:off x="75415" y="293587"/>
            <a:ext cx="12009748" cy="3170099"/>
          </a:xfrm>
          <a:prstGeom prst="rect">
            <a:avLst/>
          </a:prstGeom>
          <a:noFill/>
        </p:spPr>
        <p:txBody>
          <a:bodyPr wrap="square" rtlCol="0">
            <a:spAutoFit/>
          </a:bodyPr>
          <a:lstStyle/>
          <a:p>
            <a:pPr algn="ctr"/>
            <a:r>
              <a:rPr lang="nl-NL" sz="2400" dirty="0">
                <a:solidFill>
                  <a:schemeClr val="bg1"/>
                </a:solidFill>
                <a:latin typeface="Arial" panose="020B0604020202020204" pitchFamily="34" charset="0"/>
                <a:cs typeface="Arial" panose="020B0604020202020204" pitchFamily="34" charset="0"/>
              </a:rPr>
              <a:t>Rechters 15: 19</a:t>
            </a:r>
          </a:p>
          <a:p>
            <a:pPr algn="ctr"/>
            <a:r>
              <a:rPr lang="nl-NL" sz="4400" dirty="0">
                <a:solidFill>
                  <a:schemeClr val="bg1"/>
                </a:solidFill>
                <a:latin typeface="Arial" panose="020B0604020202020204" pitchFamily="34" charset="0"/>
                <a:cs typeface="Arial" panose="020B0604020202020204" pitchFamily="34" charset="0"/>
              </a:rPr>
              <a:t>“Toen liet God in de kom van het dal bij </a:t>
            </a:r>
            <a:r>
              <a:rPr lang="nl-NL" sz="4400" dirty="0" err="1">
                <a:solidFill>
                  <a:schemeClr val="bg1"/>
                </a:solidFill>
                <a:latin typeface="Arial" panose="020B0604020202020204" pitchFamily="34" charset="0"/>
                <a:cs typeface="Arial" panose="020B0604020202020204" pitchFamily="34" charset="0"/>
              </a:rPr>
              <a:t>Lechi</a:t>
            </a:r>
            <a:r>
              <a:rPr lang="nl-NL" sz="4400" dirty="0">
                <a:solidFill>
                  <a:schemeClr val="bg1"/>
                </a:solidFill>
                <a:latin typeface="Arial" panose="020B0604020202020204" pitchFamily="34" charset="0"/>
                <a:cs typeface="Arial" panose="020B0604020202020204" pitchFamily="34" charset="0"/>
              </a:rPr>
              <a:t> de aarde openbarsten.</a:t>
            </a:r>
          </a:p>
          <a:p>
            <a:pPr algn="ctr"/>
            <a:r>
              <a:rPr lang="nl-NL" sz="4400" dirty="0">
                <a:solidFill>
                  <a:schemeClr val="bg1"/>
                </a:solidFill>
                <a:latin typeface="Arial" panose="020B0604020202020204" pitchFamily="34" charset="0"/>
                <a:cs typeface="Arial" panose="020B0604020202020204" pitchFamily="34" charset="0"/>
              </a:rPr>
              <a:t>Er kwam water uit en Simson dronk ervan,</a:t>
            </a:r>
          </a:p>
          <a:p>
            <a:pPr algn="ctr"/>
            <a:r>
              <a:rPr lang="nl-NL" sz="4400" dirty="0">
                <a:solidFill>
                  <a:schemeClr val="bg1"/>
                </a:solidFill>
                <a:latin typeface="Arial" panose="020B0604020202020204" pitchFamily="34" charset="0"/>
                <a:cs typeface="Arial" panose="020B0604020202020204" pitchFamily="34" charset="0"/>
              </a:rPr>
              <a:t>zodat hij weer helemaal op krachten kwam.”</a:t>
            </a:r>
          </a:p>
        </p:txBody>
      </p:sp>
    </p:spTree>
    <p:extLst>
      <p:ext uri="{BB962C8B-B14F-4D97-AF65-F5344CB8AC3E}">
        <p14:creationId xmlns:p14="http://schemas.microsoft.com/office/powerpoint/2010/main" val="776371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165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326</Words>
  <Application>Microsoft Office PowerPoint</Application>
  <PresentationFormat>Breedbeeld</PresentationFormat>
  <Paragraphs>34</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jacky zwerver</dc:creator>
  <cp:lastModifiedBy>jacky zwerver</cp:lastModifiedBy>
  <cp:revision>4</cp:revision>
  <dcterms:created xsi:type="dcterms:W3CDTF">2018-11-02T14:36:10Z</dcterms:created>
  <dcterms:modified xsi:type="dcterms:W3CDTF">2018-11-02T15:14:50Z</dcterms:modified>
</cp:coreProperties>
</file>